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88163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177"/>
    <a:srgbClr val="D3B8DA"/>
    <a:srgbClr val="F59419"/>
    <a:srgbClr val="68298E"/>
    <a:srgbClr val="724A8C"/>
    <a:srgbClr val="6A239C"/>
    <a:srgbClr val="642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386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4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1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16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12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648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5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14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04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221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48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741F-4A87-48FA-A478-B757AAF50A62}" type="datetimeFigureOut">
              <a:rPr lang="el-GR" smtClean="0"/>
              <a:t>8/5/2018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E55A-F977-4711-BCA9-44B7252C4DEA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9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WsIEnbbAEfNayc-4ueJ3cZReVE-TZiW7Fu2UModONQyp6XA/viewfor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ÎÏÎ¿ÏÎ­Î»ÎµÏÎ¼Î± ÎµÎ¹ÎºÏÎ½Î±Ï Î³Î¹Î± athletic activit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1" t="16958" r="12116" b="45671"/>
          <a:stretch/>
        </p:blipFill>
        <p:spPr bwMode="auto">
          <a:xfrm>
            <a:off x="3579160" y="-7064"/>
            <a:ext cx="5741893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757" y="1348471"/>
            <a:ext cx="2257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642A7C"/>
                </a:solidFill>
              </a:rPr>
              <a:t>ΔΡΑΣΗ ΓΙΑ ΤΟΝ ΑΘΛΗΤΙΣΜΟ</a:t>
            </a:r>
            <a:endParaRPr lang="el-GR" sz="2400" dirty="0">
              <a:solidFill>
                <a:srgbClr val="642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5813" y="4112664"/>
            <a:ext cx="98285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000" b="1" dirty="0" smtClean="0"/>
              <a:t>Τάσεις – Στάσεις – Απόψεις για τη γυμναστική &amp; τον αθλητισμό στο δήμο μας.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 smtClean="0"/>
              <a:t>Που, Πως &amp; Πόσο γυμνάζονται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 smtClean="0"/>
              <a:t>Βαθμός Ικανοποίησης από τις αθλητικές εγκαταστάσεις του Δήμου μας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000" dirty="0" smtClean="0"/>
              <a:t>Βαθμός Ικανοποίησης από τα αθλητικά προγράμματα και δραστηριότητες του Δήμου μας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1527" y="3346308"/>
            <a:ext cx="4834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523177"/>
                </a:solidFill>
              </a:rPr>
              <a:t>Από 12 έως 25 Μαΐου</a:t>
            </a:r>
            <a:endParaRPr lang="el-GR" sz="4000" b="1" dirty="0">
              <a:solidFill>
                <a:srgbClr val="523177"/>
              </a:solidFill>
            </a:endParaRPr>
          </a:p>
        </p:txBody>
      </p:sp>
      <p:pic>
        <p:nvPicPr>
          <p:cNvPr id="1028" name="Picture 4" descr="ÎÏÎ¿ÏÎ­Î»ÎµÏÎ¼Î± ÎµÎ¹ÎºÏÎ½Î±Ï Î³Î¹Î± athletic activit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1" t="16958" r="12116" b="45671"/>
          <a:stretch/>
        </p:blipFill>
        <p:spPr bwMode="auto">
          <a:xfrm>
            <a:off x="3471584" y="61304"/>
            <a:ext cx="5741893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757" y="1348471"/>
            <a:ext cx="2257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642A7C"/>
                </a:solidFill>
              </a:rPr>
              <a:t>ΔΡΑΣΗ ΓΙΑ ΤΟΝ ΑΘΛΗΤΙΣΜΟ</a:t>
            </a:r>
            <a:endParaRPr lang="el-GR" sz="2400" dirty="0">
              <a:solidFill>
                <a:srgbClr val="642A7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79" y="1763969"/>
            <a:ext cx="11638273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ÎÏÎ¿ÏÎ­Î»ÎµÏÎ¼Î± ÎµÎ¹ÎºÏÎ½Î±Ï Î³Î¹Î± athletic activit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1" t="16958" r="12116" b="45671"/>
          <a:stretch/>
        </p:blipFill>
        <p:spPr bwMode="auto">
          <a:xfrm>
            <a:off x="3074281" y="107359"/>
            <a:ext cx="5741893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8912" y="1370948"/>
            <a:ext cx="2257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642A7C"/>
                </a:solidFill>
              </a:rPr>
              <a:t>ΔΡΑΣΗ ΓΙΑ ΤΟΝ ΑΘΛΗΤΙΣΜΟ</a:t>
            </a:r>
            <a:endParaRPr lang="el-GR" sz="2400" dirty="0">
              <a:solidFill>
                <a:srgbClr val="642A7C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97788" y="3483047"/>
            <a:ext cx="2729017" cy="2729017"/>
          </a:xfrm>
          <a:prstGeom prst="ellipse">
            <a:avLst/>
          </a:prstGeom>
          <a:solidFill>
            <a:srgbClr val="724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Oval 20"/>
          <p:cNvSpPr/>
          <p:nvPr/>
        </p:nvSpPr>
        <p:spPr>
          <a:xfrm>
            <a:off x="5085598" y="3462512"/>
            <a:ext cx="2729017" cy="2729017"/>
          </a:xfrm>
          <a:prstGeom prst="ellipse">
            <a:avLst/>
          </a:prstGeom>
          <a:solidFill>
            <a:srgbClr val="F59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2706204" y="4226855"/>
            <a:ext cx="264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sz="2400" b="1"/>
            </a:lvl1pPr>
          </a:lstStyle>
          <a:p>
            <a:pPr algn="ctr"/>
            <a:r>
              <a:rPr lang="el-GR" dirty="0">
                <a:solidFill>
                  <a:schemeClr val="bg1"/>
                </a:solidFill>
              </a:rPr>
              <a:t>Προσωπικές Συνεντεύξεις (</a:t>
            </a:r>
            <a:r>
              <a:rPr lang="en-US" dirty="0">
                <a:solidFill>
                  <a:schemeClr val="bg1"/>
                </a:solidFill>
              </a:rPr>
              <a:t>CAPI)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0958" y="4149910"/>
            <a:ext cx="2506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hlinkClick r:id="rId3"/>
              </a:rPr>
              <a:t>Συμπλήρωση </a:t>
            </a:r>
            <a:r>
              <a:rPr lang="en-US" sz="2400" b="1" dirty="0" smtClean="0">
                <a:hlinkClick r:id="rId3"/>
              </a:rPr>
              <a:t>online </a:t>
            </a:r>
            <a:r>
              <a:rPr lang="el-GR" sz="2400" b="1" dirty="0" smtClean="0">
                <a:hlinkClick r:id="rId3"/>
              </a:rPr>
              <a:t>Ερωτηματολογίου </a:t>
            </a:r>
            <a:endParaRPr lang="el-G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37470" y="4244843"/>
            <a:ext cx="3739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6A239C"/>
                </a:solidFill>
              </a:rPr>
              <a:t>ΠΡΟΣΚΛΗΣΗ ΣΥΜΜΕΤΟΧΗΣ</a:t>
            </a:r>
            <a:endParaRPr lang="el-GR" sz="4000" dirty="0">
              <a:solidFill>
                <a:srgbClr val="6A239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181" y="6381341"/>
            <a:ext cx="10924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Τα αποτελέσματα της έρευνας θα παρουσιαστούν στην κεντρική εκδήλωση της δράσης στις </a:t>
            </a:r>
            <a:r>
              <a:rPr lang="el-GR" sz="2400" dirty="0">
                <a:solidFill>
                  <a:srgbClr val="6A239C"/>
                </a:solidFill>
              </a:rPr>
              <a:t>0</a:t>
            </a:r>
            <a:r>
              <a:rPr lang="en-US" sz="2400" dirty="0">
                <a:solidFill>
                  <a:srgbClr val="6A239C"/>
                </a:solidFill>
              </a:rPr>
              <a:t>4</a:t>
            </a:r>
            <a:r>
              <a:rPr lang="el-GR" sz="2400" dirty="0">
                <a:solidFill>
                  <a:srgbClr val="6A239C"/>
                </a:solidFill>
              </a:rPr>
              <a:t> Ιουνίου 2018</a:t>
            </a:r>
            <a:endParaRPr lang="el-GR" sz="4000" dirty="0">
              <a:solidFill>
                <a:srgbClr val="6A239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9910" y="2780310"/>
            <a:ext cx="4834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523177"/>
                </a:solidFill>
              </a:rPr>
              <a:t>Από 12 έως 25 Μαΐου</a:t>
            </a:r>
            <a:endParaRPr lang="el-GR" sz="4000" b="1" dirty="0">
              <a:solidFill>
                <a:srgbClr val="523177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1578" y="2015965"/>
            <a:ext cx="581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>
              <a:defRPr sz="4800">
                <a:solidFill>
                  <a:schemeClr val="bg1"/>
                </a:solidFill>
                <a:effectLst>
                  <a:glow rad="203200">
                    <a:schemeClr val="tx1">
                      <a:alpha val="87000"/>
                    </a:schemeClr>
                  </a:glow>
                </a:effectLst>
                <a:latin typeface="Franklin Gothic Demi" pitchFamily="34" charset="0"/>
              </a:defRPr>
            </a:lvl1pPr>
          </a:lstStyle>
          <a:p>
            <a:r>
              <a:rPr lang="el-GR" dirty="0"/>
              <a:t>ΔΙΕΞΑΓΩΓΗ ΕΡΕΥΝΑΣ</a:t>
            </a:r>
          </a:p>
        </p:txBody>
      </p:sp>
    </p:spTree>
    <p:extLst>
      <p:ext uri="{BB962C8B-B14F-4D97-AF65-F5344CB8AC3E}">
        <p14:creationId xmlns:p14="http://schemas.microsoft.com/office/powerpoint/2010/main" val="6640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Lavdiotis</dc:creator>
  <cp:lastModifiedBy>Yiannis Lavdiotis</cp:lastModifiedBy>
  <cp:revision>13</cp:revision>
  <cp:lastPrinted>2018-04-23T10:56:45Z</cp:lastPrinted>
  <dcterms:created xsi:type="dcterms:W3CDTF">2018-03-30T14:10:46Z</dcterms:created>
  <dcterms:modified xsi:type="dcterms:W3CDTF">2018-05-08T22:52:34Z</dcterms:modified>
</cp:coreProperties>
</file>